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"/>
  </p:notesMasterIdLst>
  <p:sldIdLst>
    <p:sldId id="259" r:id="rId2"/>
    <p:sldId id="264" r:id="rId3"/>
  </p:sldIdLst>
  <p:sldSz cx="10691813" cy="10260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F"/>
    <a:srgbClr val="0000FF"/>
    <a:srgbClr val="EEA5FE"/>
    <a:srgbClr val="34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50475-4C33-CB45-9E10-145C01FF5FC0}" v="1" dt="2020-02-05T01:59:09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/>
    <p:restoredTop sz="94694"/>
  </p:normalViewPr>
  <p:slideViewPr>
    <p:cSldViewPr snapToGrid="0">
      <p:cViewPr>
        <p:scale>
          <a:sx n="50" d="100"/>
          <a:sy n="50" d="100"/>
        </p:scale>
        <p:origin x="193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-Cherl Jung" userId="a63a6e9ae0493a83" providerId="LiveId" clId="{23350475-4C33-CB45-9E10-145C01FF5FC0}"/>
    <pc:docChg chg="modSld">
      <pc:chgData name="Min-Cherl Jung" userId="a63a6e9ae0493a83" providerId="LiveId" clId="{23350475-4C33-CB45-9E10-145C01FF5FC0}" dt="2020-02-05T03:17:41.552" v="8" actId="20577"/>
      <pc:docMkLst>
        <pc:docMk/>
      </pc:docMkLst>
      <pc:sldChg chg="addSp modSp">
        <pc:chgData name="Min-Cherl Jung" userId="a63a6e9ae0493a83" providerId="LiveId" clId="{23350475-4C33-CB45-9E10-145C01FF5FC0}" dt="2020-02-05T03:17:41.552" v="8" actId="20577"/>
        <pc:sldMkLst>
          <pc:docMk/>
          <pc:sldMk cId="934418007" sldId="259"/>
        </pc:sldMkLst>
        <pc:spChg chg="add mod">
          <ac:chgData name="Min-Cherl Jung" userId="a63a6e9ae0493a83" providerId="LiveId" clId="{23350475-4C33-CB45-9E10-145C01FF5FC0}" dt="2020-02-05T03:17:41.552" v="8" actId="20577"/>
          <ac:spMkLst>
            <pc:docMk/>
            <pc:sldMk cId="934418007" sldId="259"/>
            <ac:spMk id="4" creationId="{077FDCF3-0E45-2546-A0FD-FECE487A75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DF2A9-D682-42A9-95C1-424C24B2596E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822450" y="1143000"/>
            <a:ext cx="3213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09EFB-4979-47B7-8819-11DB626CC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345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679128"/>
            <a:ext cx="9088041" cy="3572005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5388883"/>
            <a:ext cx="8018860" cy="2477127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349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08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546251"/>
            <a:ext cx="2305422" cy="869488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546251"/>
            <a:ext cx="6782619" cy="869488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14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19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2557881"/>
            <a:ext cx="9221689" cy="4267880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6866137"/>
            <a:ext cx="9221689" cy="224437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205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731253"/>
            <a:ext cx="4544021" cy="65098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731253"/>
            <a:ext cx="4544021" cy="65098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35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46253"/>
            <a:ext cx="9221689" cy="198312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2515129"/>
            <a:ext cx="4523137" cy="1232626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3747755"/>
            <a:ext cx="4523137" cy="55123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2515129"/>
            <a:ext cx="4545413" cy="1232626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3747755"/>
            <a:ext cx="4545413" cy="55123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092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603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999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684001"/>
            <a:ext cx="3448388" cy="2394003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477254"/>
            <a:ext cx="5412730" cy="7291259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3078004"/>
            <a:ext cx="3448388" cy="5702383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19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684001"/>
            <a:ext cx="3448388" cy="2394003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477254"/>
            <a:ext cx="5412730" cy="7291259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3078004"/>
            <a:ext cx="3448388" cy="5702383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863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546253"/>
            <a:ext cx="9221689" cy="1983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731253"/>
            <a:ext cx="9221689" cy="6509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9509514"/>
            <a:ext cx="2405658" cy="546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96CCF-626D-46B1-ABBA-32D9B1BD1A84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9509514"/>
            <a:ext cx="3608487" cy="546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9509514"/>
            <a:ext cx="2405658" cy="546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2FDCE-8D44-45E6-9DFD-C10E314B48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43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1069208" rtl="0" eaLnBrk="1" latinLnBrk="1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.pn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2.xml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7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6.png"/><Relationship Id="rId2" Type="http://schemas.openxmlformats.org/officeDocument/2006/relationships/video" Target="../media/media6.mp4"/><Relationship Id="rId16" Type="http://schemas.openxmlformats.org/officeDocument/2006/relationships/image" Target="../media/image10.png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slideLayout" Target="../slideLayouts/slideLayout2.xml"/><Relationship Id="rId5" Type="http://schemas.microsoft.com/office/2007/relationships/media" Target="../media/media8.mp4"/><Relationship Id="rId15" Type="http://schemas.openxmlformats.org/officeDocument/2006/relationships/image" Target="../media/image9.png"/><Relationship Id="rId10" Type="http://schemas.openxmlformats.org/officeDocument/2006/relationships/video" Target="../media/media10.mp4"/><Relationship Id="rId4" Type="http://schemas.openxmlformats.org/officeDocument/2006/relationships/video" Target="../media/media7.mp4"/><Relationship Id="rId9" Type="http://schemas.microsoft.com/office/2007/relationships/media" Target="../media/media10.mp4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ame-2020-04-06_15.45.57">
            <a:hlinkClick r:id="" action="ppaction://media"/>
            <a:extLst>
              <a:ext uri="{FF2B5EF4-FFF2-40B4-BE49-F238E27FC236}">
                <a16:creationId xmlns:a16="http://schemas.microsoft.com/office/drawing/2014/main" id="{D51EC057-6495-4B48-9A83-DFAE06567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7582" y="5130006"/>
            <a:ext cx="3366915" cy="3305513"/>
          </a:xfrm>
          <a:prstGeom prst="rect">
            <a:avLst/>
          </a:prstGeom>
        </p:spPr>
      </p:pic>
      <p:pic>
        <p:nvPicPr>
          <p:cNvPr id="13" name="frame-2020-04-06_15.46.13">
            <a:hlinkClick r:id="" action="ppaction://media"/>
            <a:extLst>
              <a:ext uri="{FF2B5EF4-FFF2-40B4-BE49-F238E27FC236}">
                <a16:creationId xmlns:a16="http://schemas.microsoft.com/office/drawing/2014/main" id="{1C80AB3E-29B1-428C-A775-A30FE4099D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40682" y="5130006"/>
            <a:ext cx="3366915" cy="3305513"/>
          </a:xfrm>
          <a:prstGeom prst="rect">
            <a:avLst/>
          </a:prstGeom>
        </p:spPr>
      </p:pic>
      <p:pic>
        <p:nvPicPr>
          <p:cNvPr id="18" name="frame-2020-04-06_15.45.05">
            <a:hlinkClick r:id="" action="ppaction://media"/>
            <a:extLst>
              <a:ext uri="{FF2B5EF4-FFF2-40B4-BE49-F238E27FC236}">
                <a16:creationId xmlns:a16="http://schemas.microsoft.com/office/drawing/2014/main" id="{0D2C9BA7-6E14-41FF-AF1E-17FE7C16A6E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0891" y="1246614"/>
            <a:ext cx="3366915" cy="3305513"/>
          </a:xfrm>
          <a:prstGeom prst="rect">
            <a:avLst/>
          </a:prstGeom>
        </p:spPr>
      </p:pic>
      <p:pic>
        <p:nvPicPr>
          <p:cNvPr id="5" name="frame-2020-04-06_15.45.22">
            <a:hlinkClick r:id="" action="ppaction://media"/>
            <a:extLst>
              <a:ext uri="{FF2B5EF4-FFF2-40B4-BE49-F238E27FC236}">
                <a16:creationId xmlns:a16="http://schemas.microsoft.com/office/drawing/2014/main" id="{5217E8A3-7570-4F6A-BA9F-ABE1A497B51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2516" y="1246614"/>
            <a:ext cx="3366915" cy="3305513"/>
          </a:xfrm>
          <a:prstGeom prst="rect">
            <a:avLst/>
          </a:prstGeom>
        </p:spPr>
      </p:pic>
      <p:pic>
        <p:nvPicPr>
          <p:cNvPr id="6" name="frame-2020-04-06_15.45.39">
            <a:hlinkClick r:id="" action="ppaction://media"/>
            <a:extLst>
              <a:ext uri="{FF2B5EF4-FFF2-40B4-BE49-F238E27FC236}">
                <a16:creationId xmlns:a16="http://schemas.microsoft.com/office/drawing/2014/main" id="{DE23977D-2A40-46ED-8784-B6D09B9D6CD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24140" y="1246614"/>
            <a:ext cx="3366915" cy="3305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5A3C36-6054-4CAE-B529-573BEDE76A55}"/>
              </a:ext>
            </a:extLst>
          </p:cNvPr>
          <p:cNvSpPr txBox="1"/>
          <p:nvPr/>
        </p:nvSpPr>
        <p:spPr>
          <a:xfrm>
            <a:off x="596645" y="4485260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0.59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BF34E-E200-442D-B816-310B69CCC174}"/>
              </a:ext>
            </a:extLst>
          </p:cNvPr>
          <p:cNvSpPr txBox="1"/>
          <p:nvPr/>
        </p:nvSpPr>
        <p:spPr>
          <a:xfrm>
            <a:off x="4118133" y="4485260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0.66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7D4BA-3F6D-4ECF-8057-105EFFEB9F29}"/>
              </a:ext>
            </a:extLst>
          </p:cNvPr>
          <p:cNvSpPr txBox="1"/>
          <p:nvPr/>
        </p:nvSpPr>
        <p:spPr>
          <a:xfrm>
            <a:off x="7519894" y="4485260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0.71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27248-B8E2-4C5C-8005-189404039EDE}"/>
              </a:ext>
            </a:extLst>
          </p:cNvPr>
          <p:cNvSpPr txBox="1"/>
          <p:nvPr/>
        </p:nvSpPr>
        <p:spPr>
          <a:xfrm>
            <a:off x="2173336" y="8528098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0.72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07A92-3F4E-47A5-A33A-B52E889EF9F2}"/>
              </a:ext>
            </a:extLst>
          </p:cNvPr>
          <p:cNvSpPr txBox="1"/>
          <p:nvPr/>
        </p:nvSpPr>
        <p:spPr>
          <a:xfrm>
            <a:off x="5836436" y="8528098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0.74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FB1E44C-C09A-4569-B763-CC935D4F65C0}"/>
              </a:ext>
            </a:extLst>
          </p:cNvPr>
          <p:cNvSpPr/>
          <p:nvPr/>
        </p:nvSpPr>
        <p:spPr>
          <a:xfrm>
            <a:off x="167322" y="26928"/>
            <a:ext cx="6787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Media Supplementary information</a:t>
            </a:r>
            <a:endParaRPr lang="ko-KR" alt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7FDCF3-0E45-2546-A0FD-FECE487A755A}"/>
              </a:ext>
            </a:extLst>
          </p:cNvPr>
          <p:cNvSpPr/>
          <p:nvPr/>
        </p:nvSpPr>
        <p:spPr>
          <a:xfrm>
            <a:off x="167322" y="719423"/>
            <a:ext cx="7605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 err="1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S.Figure</a:t>
            </a:r>
            <a:r>
              <a:rPr lang="en-GB" b="1" dirty="0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5</a:t>
            </a:r>
            <a:r>
              <a:rPr lang="en-GB" b="1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en-JP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180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ame-2020-04-06_15.46.48">
            <a:hlinkClick r:id="" action="ppaction://media"/>
            <a:extLst>
              <a:ext uri="{FF2B5EF4-FFF2-40B4-BE49-F238E27FC236}">
                <a16:creationId xmlns:a16="http://schemas.microsoft.com/office/drawing/2014/main" id="{C76A1268-B825-4B94-BC8A-3FCDB5340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9438" y="1200195"/>
            <a:ext cx="3384896" cy="3323165"/>
          </a:xfrm>
          <a:prstGeom prst="rect">
            <a:avLst/>
          </a:prstGeom>
        </p:spPr>
      </p:pic>
      <p:pic>
        <p:nvPicPr>
          <p:cNvPr id="14" name="frame-2020-04-06_15.47.03">
            <a:hlinkClick r:id="" action="ppaction://media"/>
            <a:extLst>
              <a:ext uri="{FF2B5EF4-FFF2-40B4-BE49-F238E27FC236}">
                <a16:creationId xmlns:a16="http://schemas.microsoft.com/office/drawing/2014/main" id="{4BA4BB57-DE63-4313-B608-3ADBF1C893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1182" y="1200195"/>
            <a:ext cx="3384896" cy="3323165"/>
          </a:xfrm>
          <a:prstGeom prst="rect">
            <a:avLst/>
          </a:prstGeom>
        </p:spPr>
      </p:pic>
      <p:pic>
        <p:nvPicPr>
          <p:cNvPr id="15" name="frame-2020-04-06_15.47.20">
            <a:hlinkClick r:id="" action="ppaction://media"/>
            <a:extLst>
              <a:ext uri="{FF2B5EF4-FFF2-40B4-BE49-F238E27FC236}">
                <a16:creationId xmlns:a16="http://schemas.microsoft.com/office/drawing/2014/main" id="{2FC0EB30-2946-4CF6-9986-427801090BC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12926" y="1200195"/>
            <a:ext cx="3384896" cy="3323165"/>
          </a:xfrm>
          <a:prstGeom prst="rect">
            <a:avLst/>
          </a:prstGeom>
        </p:spPr>
      </p:pic>
      <p:pic>
        <p:nvPicPr>
          <p:cNvPr id="16" name="frame-2020-04-06_15.47.35">
            <a:hlinkClick r:id="" action="ppaction://media"/>
            <a:extLst>
              <a:ext uri="{FF2B5EF4-FFF2-40B4-BE49-F238E27FC236}">
                <a16:creationId xmlns:a16="http://schemas.microsoft.com/office/drawing/2014/main" id="{06D10804-BEB7-4D7D-98C9-C6AE5A46230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8591" y="5123318"/>
            <a:ext cx="3384896" cy="3323165"/>
          </a:xfrm>
          <a:prstGeom prst="rect">
            <a:avLst/>
          </a:prstGeom>
        </p:spPr>
      </p:pic>
      <p:pic>
        <p:nvPicPr>
          <p:cNvPr id="17" name="frame-2020-04-06_15.47.53">
            <a:hlinkClick r:id="" action="ppaction://media"/>
            <a:extLst>
              <a:ext uri="{FF2B5EF4-FFF2-40B4-BE49-F238E27FC236}">
                <a16:creationId xmlns:a16="http://schemas.microsoft.com/office/drawing/2014/main" id="{5E6A54A9-B961-4830-AFF1-25B1CD9CB1FB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05836" y="5123318"/>
            <a:ext cx="3384896" cy="33231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B8AFDD-5BDE-48FE-BC26-31D1B7850E66}"/>
              </a:ext>
            </a:extLst>
          </p:cNvPr>
          <p:cNvSpPr txBox="1"/>
          <p:nvPr/>
        </p:nvSpPr>
        <p:spPr>
          <a:xfrm>
            <a:off x="596645" y="4485260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1.19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F7BEA6-BC7D-4F04-A293-DE73B2713ED1}"/>
              </a:ext>
            </a:extLst>
          </p:cNvPr>
          <p:cNvSpPr txBox="1"/>
          <p:nvPr/>
        </p:nvSpPr>
        <p:spPr>
          <a:xfrm>
            <a:off x="4118133" y="4485260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1.27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A3B976-BD00-41EE-8BA6-4D56ECA10EBC}"/>
              </a:ext>
            </a:extLst>
          </p:cNvPr>
          <p:cNvSpPr txBox="1"/>
          <p:nvPr/>
        </p:nvSpPr>
        <p:spPr>
          <a:xfrm>
            <a:off x="7519894" y="4485260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1.36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B6561E-D057-477B-9BA3-0AEB7033D3CB}"/>
              </a:ext>
            </a:extLst>
          </p:cNvPr>
          <p:cNvSpPr txBox="1"/>
          <p:nvPr/>
        </p:nvSpPr>
        <p:spPr>
          <a:xfrm>
            <a:off x="2173336" y="8528098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1.81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FF44DE-9D95-48A2-9571-469EA726E47B}"/>
              </a:ext>
            </a:extLst>
          </p:cNvPr>
          <p:cNvSpPr txBox="1"/>
          <p:nvPr/>
        </p:nvSpPr>
        <p:spPr>
          <a:xfrm>
            <a:off x="5836436" y="8528098"/>
            <a:ext cx="277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1.83 THz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10196</TotalTime>
  <Words>28</Words>
  <Application>Microsoft Office PowerPoint</Application>
  <PresentationFormat>사용자 지정</PresentationFormat>
  <Paragraphs>12</Paragraphs>
  <Slides>2</Slides>
  <Notes>0</Notes>
  <HiddenSlides>0</HiddenSlides>
  <MMClips>10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7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seungjun</dc:creator>
  <cp:lastModifiedBy>seungjun</cp:lastModifiedBy>
  <cp:revision>131</cp:revision>
  <dcterms:created xsi:type="dcterms:W3CDTF">2016-07-14T11:42:58Z</dcterms:created>
  <dcterms:modified xsi:type="dcterms:W3CDTF">2020-04-06T06:55:25Z</dcterms:modified>
</cp:coreProperties>
</file>